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2422525"/>
            <a:ext cx="5543550" cy="201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268730"/>
            <a:ext cx="10966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0405" y="126873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5320" y="2794635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1725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2615" y="1791970"/>
            <a:ext cx="48133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2600" y="4235450"/>
            <a:ext cx="92583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880" y="4716145"/>
            <a:ext cx="85026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1420" y="5678170"/>
            <a:ext cx="61785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828800"/>
            <a:ext cx="11049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205" y="2799080"/>
            <a:ext cx="4389120" cy="2390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2025-12-17T00:55:59Z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